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49" autoAdjust="0"/>
    <p:restoredTop sz="94660"/>
  </p:normalViewPr>
  <p:slideViewPr>
    <p:cSldViewPr snapToGrid="0">
      <p:cViewPr varScale="1">
        <p:scale>
          <a:sx n="93" d="100"/>
          <a:sy n="93" d="100"/>
        </p:scale>
        <p:origin x="201"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9D85F-E93F-4088-BC77-BD227A897069}" type="datetimeFigureOut">
              <a:rPr lang="en-GB" smtClean="0"/>
              <a:t>28/06/2021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E9B5FB-26DA-45CE-B1FC-2065A7B87BAB}" type="slidenum">
              <a:rPr lang="en-GB" smtClean="0"/>
              <a:t>‹#›</a:t>
            </a:fld>
            <a:endParaRPr lang="en-GB"/>
          </a:p>
        </p:txBody>
      </p:sp>
    </p:spTree>
    <p:extLst>
      <p:ext uri="{BB962C8B-B14F-4D97-AF65-F5344CB8AC3E}">
        <p14:creationId xmlns:p14="http://schemas.microsoft.com/office/powerpoint/2010/main" val="2469621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05F21A5-E2FD-44CA-80E8-4A90F0AFADC3}"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729078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05F21A5-E2FD-44CA-80E8-4A90F0AFADC3}"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3553718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05F21A5-E2FD-44CA-80E8-4A90F0AFADC3}"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1564618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05F21A5-E2FD-44CA-80E8-4A90F0AFADC3}"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1861934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5F21A5-E2FD-44CA-80E8-4A90F0AFADC3}"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482256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05F21A5-E2FD-44CA-80E8-4A90F0AFADC3}"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3671375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05F21A5-E2FD-44CA-80E8-4A90F0AFADC3}" type="datetimeFigureOut">
              <a:rPr lang="en-GB" smtClean="0"/>
              <a:t>28/06/2021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3239618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05F21A5-E2FD-44CA-80E8-4A90F0AFADC3}" type="datetimeFigureOut">
              <a:rPr lang="en-GB" smtClean="0"/>
              <a:t>28/06/2021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2837497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F21A5-E2FD-44CA-80E8-4A90F0AFADC3}" type="datetimeFigureOut">
              <a:rPr lang="en-GB" smtClean="0"/>
              <a:t>28/06/2021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479593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5F21A5-E2FD-44CA-80E8-4A90F0AFADC3}"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1623146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05F21A5-E2FD-44CA-80E8-4A90F0AFADC3}"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E47CD4-C5DD-4BBE-B187-CF1418A6A50D}" type="slidenum">
              <a:rPr lang="en-GB" smtClean="0"/>
              <a:t>‹#›</a:t>
            </a:fld>
            <a:endParaRPr lang="en-GB"/>
          </a:p>
        </p:txBody>
      </p:sp>
    </p:spTree>
    <p:extLst>
      <p:ext uri="{BB962C8B-B14F-4D97-AF65-F5344CB8AC3E}">
        <p14:creationId xmlns:p14="http://schemas.microsoft.com/office/powerpoint/2010/main" val="862563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5F21A5-E2FD-44CA-80E8-4A90F0AFADC3}" type="datetimeFigureOut">
              <a:rPr lang="en-GB" smtClean="0"/>
              <a:t>28/06/2021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E47CD4-C5DD-4BBE-B187-CF1418A6A50D}" type="slidenum">
              <a:rPr lang="en-GB" smtClean="0"/>
              <a:t>‹#›</a:t>
            </a:fld>
            <a:endParaRPr lang="en-GB"/>
          </a:p>
        </p:txBody>
      </p:sp>
    </p:spTree>
    <p:extLst>
      <p:ext uri="{BB962C8B-B14F-4D97-AF65-F5344CB8AC3E}">
        <p14:creationId xmlns:p14="http://schemas.microsoft.com/office/powerpoint/2010/main" val="1842597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59446" y="343608"/>
            <a:ext cx="4193176" cy="331796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1. Communicate with the people who are responsible for the meter so I didn’t end up spending months without electricity. I have no gripes with “the Network Operator “They did what said they would do but I have had no electricity since the 17th December. Networks said they would do the cables but they said they can’t move the meter but the supplier should be there that afternoon. I spent hours upon hours on the phone to “Supplier “.There should be some in system in place where they can talk to each other so that someone doesn’t end up with no power like I did.</a:t>
            </a:r>
          </a:p>
        </p:txBody>
      </p:sp>
      <p:sp>
        <p:nvSpPr>
          <p:cNvPr id="5" name="Flowchart: Alternate Process 4"/>
          <p:cNvSpPr/>
          <p:nvPr/>
        </p:nvSpPr>
        <p:spPr>
          <a:xfrm>
            <a:off x="0" y="3779708"/>
            <a:ext cx="6596742" cy="307829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4. In this instance the work was carried out and started on the planned date however it wasn't finished on time which then meant that the meter operator attended and the job wasn’t finished. They had to leave and come back later that day on an out of hour’s appointment which meant our electrician was working until midnight and the early hours of the morning. As a result the customer incurred out of hours charges for the electrician and an out of hours charge from the supplier and it cost them extra money. Because it ran over they couldn’t do the disconnection as planned. They had to come back at a later date to carry out the disconnection of the original supply. </a:t>
            </a:r>
          </a:p>
          <a:p>
            <a:endParaRPr lang="en-GB" dirty="0"/>
          </a:p>
        </p:txBody>
      </p:sp>
      <p:sp>
        <p:nvSpPr>
          <p:cNvPr id="7" name="Flowchart: Alternate Process 6"/>
          <p:cNvSpPr/>
          <p:nvPr/>
        </p:nvSpPr>
        <p:spPr>
          <a:xfrm>
            <a:off x="7001691" y="3779708"/>
            <a:ext cx="4807131" cy="2934601"/>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5. Customer is left to coordinate between the supplier and “ the Network Operator “  and that is very awkward, it didn't work well. DNO was excellent but the coordination of what they want to do with the energy supplier didn't work out at all. I had to issue a formal complaint to “ the supplier “ and it would be helpful if that would be dealt with by “ the Network Operator “ and everyone turns up at the same time. I was playing pig in the middle getting them to agree. I wouldn't blame “ the Network Operator “ for that it would just be helpful from customer point of view to coordinate it, so they all turn up. </a:t>
            </a:r>
          </a:p>
        </p:txBody>
      </p:sp>
      <p:sp>
        <p:nvSpPr>
          <p:cNvPr id="8" name="Flowchart: Alternate Process 7"/>
          <p:cNvSpPr/>
          <p:nvPr/>
        </p:nvSpPr>
        <p:spPr>
          <a:xfrm>
            <a:off x="4342468" y="1157356"/>
            <a:ext cx="3831771" cy="199577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2. I guess looking at the bigger picture there could be more cohesion with the electricity supplier. That is our problem at the moment, getting them to come out and they are not. That is causing us problems. If they could partner up with them or have better cohesion with them that would be better </a:t>
            </a:r>
          </a:p>
        </p:txBody>
      </p:sp>
      <p:sp>
        <p:nvSpPr>
          <p:cNvPr id="9" name="Flowchart: Alternate Process 8"/>
          <p:cNvSpPr/>
          <p:nvPr/>
        </p:nvSpPr>
        <p:spPr>
          <a:xfrm>
            <a:off x="8510828" y="1287416"/>
            <a:ext cx="3064316" cy="207989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3.  I suppose if they could have moved the meter. I had to wait for the supplier to move the meter but I understand that they don't do that. It was a really good service</a:t>
            </a:r>
          </a:p>
        </p:txBody>
      </p:sp>
      <p:sp>
        <p:nvSpPr>
          <p:cNvPr id="11" name="TextBox 10"/>
          <p:cNvSpPr txBox="1"/>
          <p:nvPr/>
        </p:nvSpPr>
        <p:spPr>
          <a:xfrm>
            <a:off x="4342468" y="197738"/>
            <a:ext cx="3793434" cy="646331"/>
          </a:xfrm>
          <a:prstGeom prst="rect">
            <a:avLst/>
          </a:prstGeom>
          <a:noFill/>
        </p:spPr>
        <p:txBody>
          <a:bodyPr wrap="square" rtlCol="0">
            <a:spAutoFit/>
          </a:bodyPr>
          <a:lstStyle/>
          <a:p>
            <a:pPr algn="ctr"/>
            <a:r>
              <a:rPr lang="en-GB" dirty="0">
                <a:solidFill>
                  <a:srgbClr val="C00000"/>
                </a:solidFill>
              </a:rPr>
              <a:t>Customer Feedback Examples - Service Alterations  </a:t>
            </a:r>
          </a:p>
        </p:txBody>
      </p:sp>
    </p:spTree>
    <p:extLst>
      <p:ext uri="{BB962C8B-B14F-4D97-AF65-F5344CB8AC3E}">
        <p14:creationId xmlns:p14="http://schemas.microsoft.com/office/powerpoint/2010/main" val="1543691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8045484" y="292808"/>
            <a:ext cx="3578087" cy="199577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8. DNO could have coordinated me with the electricity supplier and arranged the same dates as the meter to be changed with the power going off </a:t>
            </a:r>
          </a:p>
        </p:txBody>
      </p:sp>
      <p:sp>
        <p:nvSpPr>
          <p:cNvPr id="6" name="Flowchart: Alternate Process 5"/>
          <p:cNvSpPr/>
          <p:nvPr/>
        </p:nvSpPr>
        <p:spPr>
          <a:xfrm>
            <a:off x="148390" y="4323979"/>
            <a:ext cx="6400800" cy="244378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9. Obviously DNO responsible for the power coming in and cables, and everything else,  it would be nice if they did that all in one package, instead of me having to contact the supplier and then I come to yourself. I had to set it all up with my supplier to put the meter in position for me. Also, I had to incorporate an electrician to be here so he could do final connections as well. There are three things to coordinate.  That could have basically been done by one body in my person. </a:t>
            </a:r>
          </a:p>
        </p:txBody>
      </p:sp>
      <p:sp>
        <p:nvSpPr>
          <p:cNvPr id="7" name="Flowchart: Alternate Process 6"/>
          <p:cNvSpPr/>
          <p:nvPr/>
        </p:nvSpPr>
        <p:spPr>
          <a:xfrm>
            <a:off x="8045485" y="2543293"/>
            <a:ext cx="3578087" cy="199577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10. If they could have handled everything without involving the supplier, that's the only thing and its not within their realm so I understand. </a:t>
            </a:r>
          </a:p>
        </p:txBody>
      </p:sp>
      <p:sp>
        <p:nvSpPr>
          <p:cNvPr id="8" name="Flowchart: Alternate Process 7"/>
          <p:cNvSpPr/>
          <p:nvPr/>
        </p:nvSpPr>
        <p:spPr>
          <a:xfrm>
            <a:off x="94540" y="535993"/>
            <a:ext cx="3578087" cy="373309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6. What would have been good, if they liaise with the electricity supplier, the fact they don't talk is difficult because I'm trying to get a date off DNO and a date off my electricity supplier. I think that's a grey area, that they don't communicate, then the other thing was the timescales. I had to wait a long time for the appointment </a:t>
            </a:r>
          </a:p>
        </p:txBody>
      </p:sp>
      <p:sp>
        <p:nvSpPr>
          <p:cNvPr id="9" name="Flowchart: Alternate Process 8"/>
          <p:cNvSpPr/>
          <p:nvPr/>
        </p:nvSpPr>
        <p:spPr>
          <a:xfrm>
            <a:off x="3904090" y="989939"/>
            <a:ext cx="3709201" cy="322425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7. I was having renovation work done on my home that required a Arranging a meter to be moved same time as the primary power supply. The problem that we had was that as the home owner I was stuck in the middle, My biggest problem was trying to get a date agreed with the supplier that matches the dates that could be provided by UK Power Networks. </a:t>
            </a:r>
          </a:p>
        </p:txBody>
      </p:sp>
      <p:sp>
        <p:nvSpPr>
          <p:cNvPr id="11" name="TextBox 10"/>
          <p:cNvSpPr txBox="1"/>
          <p:nvPr/>
        </p:nvSpPr>
        <p:spPr>
          <a:xfrm>
            <a:off x="3861973" y="96866"/>
            <a:ext cx="3793434" cy="646331"/>
          </a:xfrm>
          <a:prstGeom prst="rect">
            <a:avLst/>
          </a:prstGeom>
          <a:noFill/>
        </p:spPr>
        <p:txBody>
          <a:bodyPr wrap="square" rtlCol="0">
            <a:spAutoFit/>
          </a:bodyPr>
          <a:lstStyle/>
          <a:p>
            <a:pPr algn="ctr"/>
            <a:r>
              <a:rPr lang="en-GB" dirty="0">
                <a:solidFill>
                  <a:srgbClr val="C00000"/>
                </a:solidFill>
              </a:rPr>
              <a:t>Customer Feedback Examples - Service Alterations  </a:t>
            </a:r>
          </a:p>
        </p:txBody>
      </p:sp>
      <p:sp>
        <p:nvSpPr>
          <p:cNvPr id="10" name="Flowchart: Alternate Process 9"/>
          <p:cNvSpPr/>
          <p:nvPr/>
        </p:nvSpPr>
        <p:spPr>
          <a:xfrm>
            <a:off x="8045484" y="4742978"/>
            <a:ext cx="3578087" cy="199577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t>11 . I suppose if they could have moved the meter. I had to wait for the supplier to move the meter but I understand that they </a:t>
            </a:r>
            <a:r>
              <a:rPr lang="en-GB" sz="1400" dirty="0" err="1"/>
              <a:t>dont</a:t>
            </a:r>
            <a:r>
              <a:rPr lang="en-GB" sz="1400" dirty="0"/>
              <a:t> do that. It was a really good service</a:t>
            </a:r>
          </a:p>
        </p:txBody>
      </p:sp>
    </p:spTree>
    <p:extLst>
      <p:ext uri="{BB962C8B-B14F-4D97-AF65-F5344CB8AC3E}">
        <p14:creationId xmlns:p14="http://schemas.microsoft.com/office/powerpoint/2010/main" val="611811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819</Words>
  <Application>Microsoft Office PowerPoint</Application>
  <PresentationFormat>Widescreen</PresentationFormat>
  <Paragraphs>13</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UK Power Networks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Morris, Paul</dc:creator>
  <cp:lastModifiedBy>Richard Colwill</cp:lastModifiedBy>
  <cp:revision>26</cp:revision>
  <dcterms:created xsi:type="dcterms:W3CDTF">2021-03-23T10:53:52Z</dcterms:created>
  <dcterms:modified xsi:type="dcterms:W3CDTF">2021-06-28T14:29:27Z</dcterms:modified>
</cp:coreProperties>
</file>